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1" r:id="rId9"/>
    <p:sldId id="262" r:id="rId10"/>
    <p:sldId id="263" r:id="rId11"/>
    <p:sldId id="264" r:id="rId12"/>
    <p:sldId id="268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1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4798A-3F4F-5F79-DC75-413AFF068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2700A0-E16D-54B5-A130-6CC7E9B33E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3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9619A-8D48-40B6-EC05-4D52229AB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0771-77C0-4C2F-2ECF-4D8F60BC21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Please turn to: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44D605-4FAA-367F-27FF-B58385E4F9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6000" dirty="0"/>
              <a:t>Luke 9:21-26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63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6EB15-66A9-16BE-4E42-0E4ADE18CB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Proclaiming The Message Of The Kingdom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B2F0-BCBA-819C-7193-EA5A1ACB5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232" y="1794506"/>
            <a:ext cx="10826886" cy="4713298"/>
          </a:xfrm>
        </p:spPr>
        <p:txBody>
          <a:bodyPr>
            <a:noAutofit/>
          </a:bodyPr>
          <a:lstStyle/>
          <a:p>
            <a:r>
              <a:rPr lang="en-US" sz="2900" dirty="0"/>
              <a:t>Luke 8:1 “preaching and bringing the glad tidings of the kingdom of God”</a:t>
            </a:r>
          </a:p>
          <a:p>
            <a:r>
              <a:rPr lang="en-US" sz="2900" dirty="0"/>
              <a:t>Luke 9:1,2 “called His twelve disciples together and gave them power and authority over all demons, and to cure diseases”</a:t>
            </a:r>
          </a:p>
          <a:p>
            <a:r>
              <a:rPr lang="en-US" sz="2900" dirty="0"/>
              <a:t>Luke 9:6 “preaching the gospel and healing everywhere.”  </a:t>
            </a:r>
          </a:p>
          <a:p>
            <a:r>
              <a:rPr lang="en-US" sz="2900" dirty="0"/>
              <a:t>Luke 9:11 “multitudes knew it, they followed Him; and He received them and spoke to them about the kingdom of God”</a:t>
            </a:r>
          </a:p>
        </p:txBody>
      </p:sp>
    </p:spTree>
    <p:extLst>
      <p:ext uri="{BB962C8B-B14F-4D97-AF65-F5344CB8AC3E}">
        <p14:creationId xmlns:p14="http://schemas.microsoft.com/office/powerpoint/2010/main" val="17209198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5D0EA-6DB5-DFAD-AFB8-789EE6C37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175B4-D631-63A8-69DE-042B912FD5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Proclaiming The Message Of The Kingdom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B1FF3-D2B6-15B2-6890-D8F9CEAF2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232" y="1794506"/>
            <a:ext cx="10826886" cy="4713298"/>
          </a:xfrm>
        </p:spPr>
        <p:txBody>
          <a:bodyPr>
            <a:noAutofit/>
          </a:bodyPr>
          <a:lstStyle/>
          <a:p>
            <a:r>
              <a:rPr lang="en-US" sz="3200" dirty="0"/>
              <a:t>Caused Peter and the other Apostles to believe HE is “the Christ of God”</a:t>
            </a:r>
          </a:p>
          <a:p>
            <a:r>
              <a:rPr lang="en-US" sz="3200" dirty="0"/>
              <a:t>Luke 9:18-20 “Who do the crowds say that I am?" 19 So they answered and said, "John the Baptist, but some say Elijah; … one of the old prophets has risen again." 20 He said to them, "But who do you say that I am?" Peter answered and said, "The Christ of God."</a:t>
            </a:r>
          </a:p>
        </p:txBody>
      </p:sp>
    </p:spTree>
    <p:extLst>
      <p:ext uri="{BB962C8B-B14F-4D97-AF65-F5344CB8AC3E}">
        <p14:creationId xmlns:p14="http://schemas.microsoft.com/office/powerpoint/2010/main" val="429631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D19C1-8601-7A07-D7DB-39CBED005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B4A5F-3FD8-93F0-717F-552AFA3AC3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“If Anyone desires to come after me….”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290A8-E81A-65A2-A936-B133C373E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57" y="1935921"/>
            <a:ext cx="10826886" cy="4596566"/>
          </a:xfrm>
        </p:spPr>
        <p:txBody>
          <a:bodyPr>
            <a:noAutofit/>
          </a:bodyPr>
          <a:lstStyle/>
          <a:p>
            <a:r>
              <a:rPr lang="en-US" sz="3600" dirty="0"/>
              <a:t>Let him deny himself -  Offer yourself to God  Romans 12:1,2 “that your present your bodies a living sacrifice, holy, acceptable to God”</a:t>
            </a:r>
          </a:p>
          <a:p>
            <a:r>
              <a:rPr lang="en-US" sz="3600" dirty="0"/>
              <a:t>Self-denial the Essence of Humble Surrender – Luke 9:46-48 “For he who is least among you all will be great.”</a:t>
            </a:r>
          </a:p>
        </p:txBody>
      </p:sp>
    </p:spTree>
    <p:extLst>
      <p:ext uri="{BB962C8B-B14F-4D97-AF65-F5344CB8AC3E}">
        <p14:creationId xmlns:p14="http://schemas.microsoft.com/office/powerpoint/2010/main" val="191001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C8649-2CE0-F188-9611-70281F5AD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60A21-FE15-457A-C640-BE58E74D1A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“If Anyone desires to come after me….”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D6F56-E965-346E-ECCD-A2D0AC9E2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57" y="1935921"/>
            <a:ext cx="10826886" cy="459656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150" dirty="0"/>
              <a:t>Matthew 26:39 “"O My Father, if it is possible, let this cup pass from Me; nevertheless, not as I will, but as You will."</a:t>
            </a:r>
          </a:p>
          <a:p>
            <a:pPr>
              <a:lnSpc>
                <a:spcPct val="100000"/>
              </a:lnSpc>
            </a:pPr>
            <a:r>
              <a:rPr lang="en-US" sz="3150" dirty="0"/>
              <a:t>1 Corinthians 9:24-27 “I discipline my body and bring it into subjection, lest, when I have preached to others, I myself should become disqualified.”</a:t>
            </a:r>
          </a:p>
          <a:p>
            <a:pPr>
              <a:lnSpc>
                <a:spcPct val="100000"/>
              </a:lnSpc>
            </a:pPr>
            <a:r>
              <a:rPr lang="en-US" sz="3150" dirty="0"/>
              <a:t>Acts 24:24,25; 1 Thessalonians 5:21,22</a:t>
            </a:r>
          </a:p>
          <a:p>
            <a:pPr>
              <a:lnSpc>
                <a:spcPct val="100000"/>
              </a:lnSpc>
            </a:pPr>
            <a:r>
              <a:rPr lang="en-US" sz="3150" dirty="0"/>
              <a:t>Must align Our Desires with revealed will of God- 1 Peter 4:1-4</a:t>
            </a:r>
          </a:p>
        </p:txBody>
      </p:sp>
    </p:spTree>
    <p:extLst>
      <p:ext uri="{BB962C8B-B14F-4D97-AF65-F5344CB8AC3E}">
        <p14:creationId xmlns:p14="http://schemas.microsoft.com/office/powerpoint/2010/main" val="3441238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838C4-366A-BBCC-5EC8-BE254FA19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0E71-9172-F0A9-1888-6C3A065599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“If Anyone desires to come after me….”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D37CE-F692-EA4F-D246-E71016FA7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57" y="1935921"/>
            <a:ext cx="10826886" cy="459656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500" dirty="0"/>
              <a:t>1 John 2:15,16 “Do not love the world or the things in the world”  Lusts, Sexual Sins, sinful pleasures, immodest clothing, Lewdness..</a:t>
            </a:r>
          </a:p>
          <a:p>
            <a:pPr>
              <a:lnSpc>
                <a:spcPct val="100000"/>
              </a:lnSpc>
            </a:pPr>
            <a:r>
              <a:rPr lang="en-US" sz="3500" dirty="0"/>
              <a:t>1 Timothy 2:9,10 “women adorn themselves in modest apparel…”</a:t>
            </a:r>
          </a:p>
          <a:p>
            <a:pPr>
              <a:lnSpc>
                <a:spcPct val="100000"/>
              </a:lnSpc>
            </a:pPr>
            <a:r>
              <a:rPr lang="en-US" sz="3500" dirty="0"/>
              <a:t>Matthew 5:28 “whoever looks at a woman to lust for her has already committed adultery with her in his heart.”</a:t>
            </a:r>
          </a:p>
        </p:txBody>
      </p:sp>
    </p:spTree>
    <p:extLst>
      <p:ext uri="{BB962C8B-B14F-4D97-AF65-F5344CB8AC3E}">
        <p14:creationId xmlns:p14="http://schemas.microsoft.com/office/powerpoint/2010/main" val="2871417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57BD7-B8F7-59DF-FF52-61E1C3AD9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38696-01BB-AEDB-56C0-32AC0029F1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“take up his cross daily….”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F35D8-AF56-9B0C-864F-CBCC94E2F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85" y="1661678"/>
            <a:ext cx="10894979" cy="4923948"/>
          </a:xfrm>
        </p:spPr>
        <p:txBody>
          <a:bodyPr>
            <a:noAutofit/>
          </a:bodyPr>
          <a:lstStyle/>
          <a:p>
            <a:r>
              <a:rPr lang="en-US" sz="3100" dirty="0"/>
              <a:t>NOT a ONE TIME taking up – it is DAILY!  Luke 9:23,24</a:t>
            </a:r>
          </a:p>
          <a:p>
            <a:r>
              <a:rPr lang="en-US" sz="3100" dirty="0"/>
              <a:t>Romans 6:1,2 “How shall we who died to sin live any longer in it?”</a:t>
            </a:r>
          </a:p>
          <a:p>
            <a:r>
              <a:rPr lang="en-US" sz="3100" dirty="0"/>
              <a:t>Colossians 3:5 “put to death your members which are on the earth”</a:t>
            </a:r>
          </a:p>
          <a:p>
            <a:r>
              <a:rPr lang="en-US" sz="3100" dirty="0"/>
              <a:t>Galatians 2:20 “the life which I now live in the flesh I live by faith in the Son of God, who loved me and gave Himself for me.”</a:t>
            </a:r>
          </a:p>
        </p:txBody>
      </p:sp>
    </p:spTree>
    <p:extLst>
      <p:ext uri="{BB962C8B-B14F-4D97-AF65-F5344CB8AC3E}">
        <p14:creationId xmlns:p14="http://schemas.microsoft.com/office/powerpoint/2010/main" val="420071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BF1CF-3C3D-3D67-1A72-2690B9185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2B4EC-1885-827B-DE86-432FE1F7E1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“take up his cross daily….”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34B5E-2CB4-C1B9-930B-EE32C1E53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85" y="1661678"/>
            <a:ext cx="10894979" cy="4923948"/>
          </a:xfrm>
        </p:spPr>
        <p:txBody>
          <a:bodyPr>
            <a:noAutofit/>
          </a:bodyPr>
          <a:lstStyle/>
          <a:p>
            <a:r>
              <a:rPr lang="en-US" sz="3100" dirty="0"/>
              <a:t>2 Corinthians 5:14,15 “those who live should live no longer for themselves, but for Him who died for them and rose again.”</a:t>
            </a:r>
          </a:p>
          <a:p>
            <a:r>
              <a:rPr lang="en-US" sz="3100" dirty="0"/>
              <a:t>1 Peter 4:12-19  “rejoice to the extent that you partake of Christ's sufferings, that when His glory is revealed, you may also be glad with exceeding joy….Yet if anyone suffers as a Christian, let him not be ashamed, but let him glorify God in this matter.”</a:t>
            </a:r>
          </a:p>
        </p:txBody>
      </p:sp>
    </p:spTree>
    <p:extLst>
      <p:ext uri="{BB962C8B-B14F-4D97-AF65-F5344CB8AC3E}">
        <p14:creationId xmlns:p14="http://schemas.microsoft.com/office/powerpoint/2010/main" val="404477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100FF-E6B7-EB82-516B-53C89010B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A0586-A474-07D6-8844-FCF67ECEAD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“and follow me….”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447D8-9D5C-1A1D-9343-61A4B4FE3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651" y="1661678"/>
            <a:ext cx="11168513" cy="4923948"/>
          </a:xfrm>
        </p:spPr>
        <p:txBody>
          <a:bodyPr>
            <a:noAutofit/>
          </a:bodyPr>
          <a:lstStyle/>
          <a:p>
            <a:r>
              <a:rPr lang="en-US" sz="2900" dirty="0"/>
              <a:t>Luke 9:23 – NOT a conditional “follow me”</a:t>
            </a:r>
          </a:p>
          <a:p>
            <a:r>
              <a:rPr lang="en-US" sz="2900" dirty="0"/>
              <a:t>Luke 9:57-62 "No one, having put his hand to the plow, and looking back, is fit for the kingdom of God.“</a:t>
            </a:r>
          </a:p>
          <a:p>
            <a:r>
              <a:rPr lang="en-US" sz="2900" dirty="0"/>
              <a:t>John 14:21-24 “He who has My commandments and keeps them, it is he who loves Me. And he who loves Me will be loved by My Father, and I will love him and manifest Myself to him.”</a:t>
            </a:r>
          </a:p>
          <a:p>
            <a:r>
              <a:rPr lang="en-US" sz="2900" dirty="0"/>
              <a:t>Colossians 3:16,17 “do in word or deed, do all in the name of the Lord Jesus</a:t>
            </a:r>
          </a:p>
        </p:txBody>
      </p:sp>
    </p:spTree>
    <p:extLst>
      <p:ext uri="{BB962C8B-B14F-4D97-AF65-F5344CB8AC3E}">
        <p14:creationId xmlns:p14="http://schemas.microsoft.com/office/powerpoint/2010/main" val="376085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ADD48-B83B-B930-6EDA-8BF38662A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B02F-C2FE-CD4C-B493-52678A2BED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“whoever desires to save his life….”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4CF4E-A1DA-E110-F78B-A7C8E8D4D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23" y="1846504"/>
            <a:ext cx="11168513" cy="49239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900" dirty="0"/>
              <a:t>Luke 9:24 – Living for yourself will not SAVE your life- V.23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Proverbs 14:12 “ There is a way that seems right to a man, But its end is the way of death.”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Living for Materialism will not SAVE your life – Luke 9:25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Luke 12:15-21 “he who lays up treasure for himself, and is not rich toward God."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1 Timothy 6:17-19 “rich in this present age not to be haughty, nor to trust in uncertain riches but in the living God, who gives us richly all things to enjoy”</a:t>
            </a:r>
          </a:p>
        </p:txBody>
      </p:sp>
    </p:spTree>
    <p:extLst>
      <p:ext uri="{BB962C8B-B14F-4D97-AF65-F5344CB8AC3E}">
        <p14:creationId xmlns:p14="http://schemas.microsoft.com/office/powerpoint/2010/main" val="15967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AE6AC-29D8-653F-C8A3-145A79F72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EECC9-17B5-589A-82C1-7D560FD38F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“whoever desires to save his life….”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AD85-D645-596B-6A89-703E235A5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23" y="1846504"/>
            <a:ext cx="11168513" cy="492394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900" dirty="0"/>
              <a:t>Living to Please Others Will NOT SAVE you life – Luke 9:26 “whoever is ashamed of Me and My words, </a:t>
            </a:r>
            <a:r>
              <a:rPr lang="en-US" sz="2900" dirty="0" err="1"/>
              <a:t>lf</a:t>
            </a:r>
            <a:r>
              <a:rPr lang="en-US" sz="2900" dirty="0"/>
              <a:t> him the Son of Man will be ashamed”</a:t>
            </a:r>
          </a:p>
          <a:p>
            <a:pPr>
              <a:lnSpc>
                <a:spcPct val="90000"/>
              </a:lnSpc>
            </a:pPr>
            <a:r>
              <a:rPr lang="en-US" sz="2900" dirty="0"/>
              <a:t>Matthew 10:28 “fear Him Who is able to destroy both body and soul in hell”</a:t>
            </a:r>
          </a:p>
          <a:p>
            <a:pPr>
              <a:lnSpc>
                <a:spcPct val="90000"/>
              </a:lnSpc>
            </a:pPr>
            <a:r>
              <a:rPr lang="en-US" sz="2900" dirty="0"/>
              <a:t>Matthew 10:32,33 “deny before My Father who is in heaven.”</a:t>
            </a:r>
          </a:p>
          <a:p>
            <a:pPr>
              <a:lnSpc>
                <a:spcPct val="90000"/>
              </a:lnSpc>
            </a:pPr>
            <a:r>
              <a:rPr lang="en-US" sz="2900" dirty="0"/>
              <a:t>1 Timothy 6:12-14 “Fight the good fight of faith, lay hold on eternal life”</a:t>
            </a:r>
          </a:p>
          <a:p>
            <a:pPr>
              <a:lnSpc>
                <a:spcPct val="90000"/>
              </a:lnSpc>
            </a:pPr>
            <a:r>
              <a:rPr lang="en-US" sz="2900" dirty="0"/>
              <a:t>Ephesians 5:11 “no fellowship with the unfruitful works of darkness,  but rather expose them.”</a:t>
            </a:r>
          </a:p>
        </p:txBody>
      </p:sp>
    </p:spTree>
    <p:extLst>
      <p:ext uri="{BB962C8B-B14F-4D97-AF65-F5344CB8AC3E}">
        <p14:creationId xmlns:p14="http://schemas.microsoft.com/office/powerpoint/2010/main" val="2944091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1FD80-96E2-DDE1-5015-74A4F25DE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E1C59-E4C5-350D-8AC6-903B1573D8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live to please god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B40EE-1399-35B9-C2EB-88A7ECD9C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418" y="1603312"/>
            <a:ext cx="11168513" cy="49239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dirty="0"/>
              <a:t>John 8:29 “I always do those things that please Him."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2 Corinthians 5:9 “we make it our aim, whether present or absent, to be well pleasing to Him.”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Romans 1:16 “I am not ashamed of the gospel of Christ, for it is the power of God to salvation for everyone who believes”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1 John 2:3 “ Now by this we know that we know Him, if we keep His commandments.”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Matthew 7:21-23 “he who does the will of My Father in heaven”</a:t>
            </a:r>
          </a:p>
        </p:txBody>
      </p:sp>
    </p:spTree>
    <p:extLst>
      <p:ext uri="{BB962C8B-B14F-4D97-AF65-F5344CB8AC3E}">
        <p14:creationId xmlns:p14="http://schemas.microsoft.com/office/powerpoint/2010/main" val="299378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91</TotalTime>
  <Words>968</Words>
  <Application>Microsoft Office PowerPoint</Application>
  <PresentationFormat>Widescreen</PresentationFormat>
  <Paragraphs>53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Bookman Old Style</vt:lpstr>
      <vt:lpstr>Rockwell</vt:lpstr>
      <vt:lpstr>Damask</vt:lpstr>
      <vt:lpstr>PowerPoint Presentation</vt:lpstr>
      <vt:lpstr>Please turn to:</vt:lpstr>
      <vt:lpstr>Proclaiming The Message Of The Kingdom</vt:lpstr>
      <vt:lpstr>Proclaiming The Message Of The Kingdom</vt:lpstr>
      <vt:lpstr>“If Anyone desires to come after me….”</vt:lpstr>
      <vt:lpstr>“If Anyone desires to come after me….”</vt:lpstr>
      <vt:lpstr>“If Anyone desires to come after me….”</vt:lpstr>
      <vt:lpstr>“take up his cross daily….”</vt:lpstr>
      <vt:lpstr>“take up his cross daily….”</vt:lpstr>
      <vt:lpstr>“and follow me….”</vt:lpstr>
      <vt:lpstr>“whoever desires to save his life….”</vt:lpstr>
      <vt:lpstr>“whoever desires to save his life….”</vt:lpstr>
      <vt:lpstr>live to please god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14</cp:revision>
  <dcterms:created xsi:type="dcterms:W3CDTF">2025-01-18T19:51:49Z</dcterms:created>
  <dcterms:modified xsi:type="dcterms:W3CDTF">2025-01-20T22:05:33Z</dcterms:modified>
</cp:coreProperties>
</file>